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77" d="100"/>
          <a:sy n="7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06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95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4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4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44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9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37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27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6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553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92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19D50-B806-4156-828D-019EAB236BE2}" type="datetimeFigureOut">
              <a:rPr lang="ru-RU" smtClean="0"/>
              <a:pPr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22FE5-EF65-4712-AFC3-EE1CC5641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0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0446" t="17279" r="21676" b="9927"/>
          <a:stretch/>
        </p:blipFill>
        <p:spPr>
          <a:xfrm>
            <a:off x="1471843" y="103191"/>
            <a:ext cx="9205122" cy="660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9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9628" y="192040"/>
            <a:ext cx="101099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Peach Milk 2.0" pitchFamily="50" charset="0"/>
                <a:cs typeface="Times New Roman" panose="02020603050405020304" pitchFamily="18" charset="0"/>
              </a:rPr>
              <a:t>«Бери и делай!»</a:t>
            </a:r>
            <a:endParaRPr lang="ru-RU" sz="4000" b="1" dirty="0">
              <a:latin typeface="Peach Milk 2.0" pitchFamily="50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966" y="2556"/>
            <a:ext cx="1415416" cy="1415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7800" y="1417972"/>
            <a:ext cx="1169246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каждого из нас есть люди, на которых мы всегда можем положиться. Но взрослея, мы должны учиться решать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свои проблемы,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помогать своим близким. 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сентября, в нашей группе ВК стартует онлайн-проект «Бери и делай»,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которого - научить тебя заботиться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 и помогать тем, кто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учеба в привычном понимании этого слова.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видео-уроков с участием известных людей, «лайфхаков», интересных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и игр, которые научат тебя таким, казалось бы, простым, но очень важным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 и умениям: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Креативным методам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Быстрому и оригинальному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риготовлению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Оперативному и качественному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емонту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Нестандартному применению домашним предметам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Сборке различных предметов быта для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и не только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Слышать приятные слова и получать подарки - всегда приятно, но ничто не радует больше, чем забота и поддержка.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нашу группу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и удивляй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 и родных своей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смекалкой и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мастеровитостью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проще говоря «Бери и делай!».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1609" y="4269556"/>
            <a:ext cx="282161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этапы.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1 – </a:t>
            </a:r>
            <a:r>
              <a:rPr lang="ru-RU" sz="110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24.09.2019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16.10.2019 год;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2 − с 21.10.2019 по 21.11.2019 год;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3 – с 25.11.2019 по 25.12.2019 год;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4 – с 13.01.2020 по 13.02.2020 год;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5 – с 17.02.2020 по 17.03.2020 год;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№ 6 – с 23.03.2020 по 23.04.2020 год;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0743" y="4084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029067" y="4269556"/>
            <a:ext cx="29684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 проекта.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1-5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5-11 классов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сообщество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сообщество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53310" y="4245345"/>
            <a:ext cx="282161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− 25 трудовых и социально-бытовых навыков и умений;                                                                                                                                                                                                             − до 2000 участников проекта;                                                                                                                                                                                                                                                                               − от 1 000 000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слушателей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(просмотры без регистрации)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6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870</TotalTime>
  <Words>141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Peach Milk 2.0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222</dc:creator>
  <cp:lastModifiedBy>Глеб Савельев</cp:lastModifiedBy>
  <cp:revision>238</cp:revision>
  <dcterms:created xsi:type="dcterms:W3CDTF">2019-06-24T08:07:31Z</dcterms:created>
  <dcterms:modified xsi:type="dcterms:W3CDTF">2019-09-06T09:11:15Z</dcterms:modified>
</cp:coreProperties>
</file>